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29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28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29 мая</a:t>
            </a: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днем кратковременный дождь, гроза. Ветер юго-западный 3-8, днем порывы 13 м/с. Температура воздуха ночью 13-15, днем 27-29 тепла.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30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29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30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296723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29748</TotalTime>
  <Words>792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7274</cp:revision>
  <cp:lastPrinted>2021-07-01T09:11:30Z</cp:lastPrinted>
  <dcterms:created xsi:type="dcterms:W3CDTF">2018-03-27T06:03:00Z</dcterms:created>
  <dcterms:modified xsi:type="dcterms:W3CDTF">2026-05-28T06:50:57Z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